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22CC7D28-DB3C-4E27-A06F-5AB3AA0A9605}"/>
    <pc:docChg chg="modSld">
      <pc:chgData name="Shaji Varghese" userId="b6635ce32d741a41" providerId="LiveId" clId="{22CC7D28-DB3C-4E27-A06F-5AB3AA0A9605}" dt="2024-08-04T13:01:56.358" v="6" actId="113"/>
      <pc:docMkLst>
        <pc:docMk/>
      </pc:docMkLst>
      <pc:sldChg chg="modSp mod">
        <pc:chgData name="Shaji Varghese" userId="b6635ce32d741a41" providerId="LiveId" clId="{22CC7D28-DB3C-4E27-A06F-5AB3AA0A9605}" dt="2024-08-04T13:01:35.251" v="2" actId="1076"/>
        <pc:sldMkLst>
          <pc:docMk/>
          <pc:sldMk cId="3475607532" sldId="257"/>
        </pc:sldMkLst>
        <pc:spChg chg="mod">
          <ac:chgData name="Shaji Varghese" userId="b6635ce32d741a41" providerId="LiveId" clId="{22CC7D28-DB3C-4E27-A06F-5AB3AA0A9605}" dt="2024-08-04T13:01:35.251" v="2" actId="1076"/>
          <ac:spMkLst>
            <pc:docMk/>
            <pc:sldMk cId="3475607532" sldId="257"/>
            <ac:spMk id="4" creationId="{D61066B0-2507-4052-EC00-F8CE18E92E01}"/>
          </ac:spMkLst>
        </pc:spChg>
      </pc:sldChg>
      <pc:sldChg chg="modSp mod">
        <pc:chgData name="Shaji Varghese" userId="b6635ce32d741a41" providerId="LiveId" clId="{22CC7D28-DB3C-4E27-A06F-5AB3AA0A9605}" dt="2024-08-04T13:01:39.636" v="3" actId="113"/>
        <pc:sldMkLst>
          <pc:docMk/>
          <pc:sldMk cId="82750656" sldId="258"/>
        </pc:sldMkLst>
        <pc:spChg chg="mod">
          <ac:chgData name="Shaji Varghese" userId="b6635ce32d741a41" providerId="LiveId" clId="{22CC7D28-DB3C-4E27-A06F-5AB3AA0A9605}" dt="2024-08-04T13:01:39.636" v="3" actId="113"/>
          <ac:spMkLst>
            <pc:docMk/>
            <pc:sldMk cId="82750656" sldId="258"/>
            <ac:spMk id="4" creationId="{D61066B0-2507-4052-EC00-F8CE18E92E01}"/>
          </ac:spMkLst>
        </pc:spChg>
      </pc:sldChg>
      <pc:sldChg chg="modSp mod">
        <pc:chgData name="Shaji Varghese" userId="b6635ce32d741a41" providerId="LiveId" clId="{22CC7D28-DB3C-4E27-A06F-5AB3AA0A9605}" dt="2024-08-04T13:01:46.855" v="4" actId="113"/>
        <pc:sldMkLst>
          <pc:docMk/>
          <pc:sldMk cId="583505504" sldId="262"/>
        </pc:sldMkLst>
        <pc:spChg chg="mod">
          <ac:chgData name="Shaji Varghese" userId="b6635ce32d741a41" providerId="LiveId" clId="{22CC7D28-DB3C-4E27-A06F-5AB3AA0A9605}" dt="2024-08-04T13:01:46.855" v="4" actId="113"/>
          <ac:spMkLst>
            <pc:docMk/>
            <pc:sldMk cId="583505504" sldId="262"/>
            <ac:spMk id="4" creationId="{D61066B0-2507-4052-EC00-F8CE18E92E01}"/>
          </ac:spMkLst>
        </pc:spChg>
      </pc:sldChg>
      <pc:sldChg chg="modSp mod">
        <pc:chgData name="Shaji Varghese" userId="b6635ce32d741a41" providerId="LiveId" clId="{22CC7D28-DB3C-4E27-A06F-5AB3AA0A9605}" dt="2024-08-04T13:01:52.073" v="5" actId="113"/>
        <pc:sldMkLst>
          <pc:docMk/>
          <pc:sldMk cId="2739238403" sldId="263"/>
        </pc:sldMkLst>
        <pc:spChg chg="mod">
          <ac:chgData name="Shaji Varghese" userId="b6635ce32d741a41" providerId="LiveId" clId="{22CC7D28-DB3C-4E27-A06F-5AB3AA0A9605}" dt="2024-08-04T13:01:52.073" v="5" actId="113"/>
          <ac:spMkLst>
            <pc:docMk/>
            <pc:sldMk cId="2739238403" sldId="263"/>
            <ac:spMk id="4" creationId="{D61066B0-2507-4052-EC00-F8CE18E92E01}"/>
          </ac:spMkLst>
        </pc:spChg>
      </pc:sldChg>
      <pc:sldChg chg="modSp mod">
        <pc:chgData name="Shaji Varghese" userId="b6635ce32d741a41" providerId="LiveId" clId="{22CC7D28-DB3C-4E27-A06F-5AB3AA0A9605}" dt="2024-08-04T13:01:56.358" v="6" actId="113"/>
        <pc:sldMkLst>
          <pc:docMk/>
          <pc:sldMk cId="4176388677" sldId="264"/>
        </pc:sldMkLst>
        <pc:spChg chg="mod">
          <ac:chgData name="Shaji Varghese" userId="b6635ce32d741a41" providerId="LiveId" clId="{22CC7D28-DB3C-4E27-A06F-5AB3AA0A9605}" dt="2024-08-04T13:01:56.358" v="6" actId="113"/>
          <ac:spMkLst>
            <pc:docMk/>
            <pc:sldMk cId="4176388677" sldId="264"/>
            <ac:spMk id="4" creationId="{D61066B0-2507-4052-EC00-F8CE18E92E01}"/>
          </ac:spMkLst>
        </pc:spChg>
      </pc:sldChg>
    </pc:docChg>
  </pc:docChgLst>
  <pc:docChgLst>
    <pc:chgData name="Christie Shaji" userId="5d1578076b518fb4" providerId="LiveId" clId="{18586C70-6786-4CA8-9024-3DE93DBCBBD7}"/>
    <pc:docChg chg="custSel addSld delSld modSld">
      <pc:chgData name="Christie Shaji" userId="5d1578076b518fb4" providerId="LiveId" clId="{18586C70-6786-4CA8-9024-3DE93DBCBBD7}" dt="2023-12-13T05:01:19.765" v="61" actId="6549"/>
      <pc:docMkLst>
        <pc:docMk/>
      </pc:docMkLst>
      <pc:sldChg chg="modSp mod">
        <pc:chgData name="Christie Shaji" userId="5d1578076b518fb4" providerId="LiveId" clId="{18586C70-6786-4CA8-9024-3DE93DBCBBD7}" dt="2023-12-13T04:57:24.142" v="8" actId="255"/>
        <pc:sldMkLst>
          <pc:docMk/>
          <pc:sldMk cId="3475607532" sldId="257"/>
        </pc:sldMkLst>
        <pc:spChg chg="mod">
          <ac:chgData name="Christie Shaji" userId="5d1578076b518fb4" providerId="LiveId" clId="{18586C70-6786-4CA8-9024-3DE93DBCBBD7}" dt="2023-12-13T04:57:24.142" v="8" actId="255"/>
          <ac:spMkLst>
            <pc:docMk/>
            <pc:sldMk cId="3475607532" sldId="257"/>
            <ac:spMk id="2" creationId="{0164B296-4104-9BA0-A851-F9D5313D858F}"/>
          </ac:spMkLst>
        </pc:spChg>
      </pc:sldChg>
      <pc:sldChg chg="modSp mod">
        <pc:chgData name="Christie Shaji" userId="5d1578076b518fb4" providerId="LiveId" clId="{18586C70-6786-4CA8-9024-3DE93DBCBBD7}" dt="2023-12-13T04:58:29.903" v="29" actId="27636"/>
        <pc:sldMkLst>
          <pc:docMk/>
          <pc:sldMk cId="82750656" sldId="258"/>
        </pc:sldMkLst>
        <pc:spChg chg="mod">
          <ac:chgData name="Christie Shaji" userId="5d1578076b518fb4" providerId="LiveId" clId="{18586C70-6786-4CA8-9024-3DE93DBCBBD7}" dt="2023-12-13T04:58:29.903" v="29" actId="27636"/>
          <ac:spMkLst>
            <pc:docMk/>
            <pc:sldMk cId="82750656" sldId="258"/>
            <ac:spMk id="2" creationId="{0164B296-4104-9BA0-A851-F9D5313D858F}"/>
          </ac:spMkLst>
        </pc:spChg>
        <pc:spChg chg="mod">
          <ac:chgData name="Christie Shaji" userId="5d1578076b518fb4" providerId="LiveId" clId="{18586C70-6786-4CA8-9024-3DE93DBCBBD7}" dt="2023-12-13T04:58:26.859" v="27" actId="14100"/>
          <ac:spMkLst>
            <pc:docMk/>
            <pc:sldMk cId="82750656" sldId="258"/>
            <ac:spMk id="4" creationId="{D61066B0-2507-4052-EC00-F8CE18E92E01}"/>
          </ac:spMkLst>
        </pc:spChg>
      </pc:sldChg>
      <pc:sldChg chg="modSp del mod">
        <pc:chgData name="Christie Shaji" userId="5d1578076b518fb4" providerId="LiveId" clId="{18586C70-6786-4CA8-9024-3DE93DBCBBD7}" dt="2023-12-13T04:59:36.530" v="40" actId="47"/>
        <pc:sldMkLst>
          <pc:docMk/>
          <pc:sldMk cId="1955234298" sldId="259"/>
        </pc:sldMkLst>
        <pc:spChg chg="mod">
          <ac:chgData name="Christie Shaji" userId="5d1578076b518fb4" providerId="LiveId" clId="{18586C70-6786-4CA8-9024-3DE93DBCBBD7}" dt="2023-12-13T04:59:25.697" v="38" actId="21"/>
          <ac:spMkLst>
            <pc:docMk/>
            <pc:sldMk cId="1955234298" sldId="259"/>
            <ac:spMk id="4" creationId="{D61066B0-2507-4052-EC00-F8CE18E92E01}"/>
          </ac:spMkLst>
        </pc:spChg>
      </pc:sldChg>
      <pc:sldChg chg="modSp del mod">
        <pc:chgData name="Christie Shaji" userId="5d1578076b518fb4" providerId="LiveId" clId="{18586C70-6786-4CA8-9024-3DE93DBCBBD7}" dt="2023-12-13T05:01:01.632" v="54" actId="47"/>
        <pc:sldMkLst>
          <pc:docMk/>
          <pc:sldMk cId="962046529" sldId="260"/>
        </pc:sldMkLst>
        <pc:spChg chg="mod">
          <ac:chgData name="Christie Shaji" userId="5d1578076b518fb4" providerId="LiveId" clId="{18586C70-6786-4CA8-9024-3DE93DBCBBD7}" dt="2023-12-13T05:00:16.388" v="43" actId="21"/>
          <ac:spMkLst>
            <pc:docMk/>
            <pc:sldMk cId="962046529" sldId="260"/>
            <ac:spMk id="4" creationId="{D61066B0-2507-4052-EC00-F8CE18E92E01}"/>
          </ac:spMkLst>
        </pc:spChg>
      </pc:sldChg>
      <pc:sldChg chg="modSp del mod">
        <pc:chgData name="Christie Shaji" userId="5d1578076b518fb4" providerId="LiveId" clId="{18586C70-6786-4CA8-9024-3DE93DBCBBD7}" dt="2023-12-13T05:01:01.632" v="54" actId="47"/>
        <pc:sldMkLst>
          <pc:docMk/>
          <pc:sldMk cId="2752622196" sldId="261"/>
        </pc:sldMkLst>
        <pc:spChg chg="mod">
          <ac:chgData name="Christie Shaji" userId="5d1578076b518fb4" providerId="LiveId" clId="{18586C70-6786-4CA8-9024-3DE93DBCBBD7}" dt="2023-12-13T05:00:52.277" v="52" actId="21"/>
          <ac:spMkLst>
            <pc:docMk/>
            <pc:sldMk cId="2752622196" sldId="261"/>
            <ac:spMk id="4" creationId="{D61066B0-2507-4052-EC00-F8CE18E92E01}"/>
          </ac:spMkLst>
        </pc:spChg>
      </pc:sldChg>
      <pc:sldChg chg="modSp add mod">
        <pc:chgData name="Christie Shaji" userId="5d1578076b518fb4" providerId="LiveId" clId="{18586C70-6786-4CA8-9024-3DE93DBCBBD7}" dt="2023-12-13T04:59:34.057" v="39"/>
        <pc:sldMkLst>
          <pc:docMk/>
          <pc:sldMk cId="583505504" sldId="262"/>
        </pc:sldMkLst>
        <pc:spChg chg="mod">
          <ac:chgData name="Christie Shaji" userId="5d1578076b518fb4" providerId="LiveId" clId="{18586C70-6786-4CA8-9024-3DE93DBCBBD7}" dt="2023-12-13T04:59:14.897" v="37" actId="6549"/>
          <ac:spMkLst>
            <pc:docMk/>
            <pc:sldMk cId="583505504" sldId="262"/>
            <ac:spMk id="2" creationId="{0164B296-4104-9BA0-A851-F9D5313D858F}"/>
          </ac:spMkLst>
        </pc:spChg>
        <pc:spChg chg="mod">
          <ac:chgData name="Christie Shaji" userId="5d1578076b518fb4" providerId="LiveId" clId="{18586C70-6786-4CA8-9024-3DE93DBCBBD7}" dt="2023-12-13T04:59:34.057" v="39"/>
          <ac:spMkLst>
            <pc:docMk/>
            <pc:sldMk cId="583505504" sldId="262"/>
            <ac:spMk id="4" creationId="{D61066B0-2507-4052-EC00-F8CE18E92E01}"/>
          </ac:spMkLst>
        </pc:spChg>
      </pc:sldChg>
      <pc:sldChg chg="modSp add mod">
        <pc:chgData name="Christie Shaji" userId="5d1578076b518fb4" providerId="LiveId" clId="{18586C70-6786-4CA8-9024-3DE93DBCBBD7}" dt="2023-12-13T05:00:39.036" v="51" actId="20577"/>
        <pc:sldMkLst>
          <pc:docMk/>
          <pc:sldMk cId="2739238403" sldId="263"/>
        </pc:sldMkLst>
        <pc:spChg chg="mod">
          <ac:chgData name="Christie Shaji" userId="5d1578076b518fb4" providerId="LiveId" clId="{18586C70-6786-4CA8-9024-3DE93DBCBBD7}" dt="2023-12-13T05:00:39.036" v="51" actId="20577"/>
          <ac:spMkLst>
            <pc:docMk/>
            <pc:sldMk cId="2739238403" sldId="263"/>
            <ac:spMk id="2" creationId="{0164B296-4104-9BA0-A851-F9D5313D858F}"/>
          </ac:spMkLst>
        </pc:spChg>
        <pc:spChg chg="mod">
          <ac:chgData name="Christie Shaji" userId="5d1578076b518fb4" providerId="LiveId" clId="{18586C70-6786-4CA8-9024-3DE93DBCBBD7}" dt="2023-12-13T05:00:22.182" v="44"/>
          <ac:spMkLst>
            <pc:docMk/>
            <pc:sldMk cId="2739238403" sldId="263"/>
            <ac:spMk id="4" creationId="{D61066B0-2507-4052-EC00-F8CE18E92E01}"/>
          </ac:spMkLst>
        </pc:spChg>
      </pc:sldChg>
      <pc:sldChg chg="modSp add mod">
        <pc:chgData name="Christie Shaji" userId="5d1578076b518fb4" providerId="LiveId" clId="{18586C70-6786-4CA8-9024-3DE93DBCBBD7}" dt="2023-12-13T05:01:19.765" v="61" actId="6549"/>
        <pc:sldMkLst>
          <pc:docMk/>
          <pc:sldMk cId="4176388677" sldId="264"/>
        </pc:sldMkLst>
        <pc:spChg chg="mod">
          <ac:chgData name="Christie Shaji" userId="5d1578076b518fb4" providerId="LiveId" clId="{18586C70-6786-4CA8-9024-3DE93DBCBBD7}" dt="2023-12-13T05:01:19.765" v="61" actId="6549"/>
          <ac:spMkLst>
            <pc:docMk/>
            <pc:sldMk cId="4176388677" sldId="264"/>
            <ac:spMk id="2" creationId="{0164B296-4104-9BA0-A851-F9D5313D858F}"/>
          </ac:spMkLst>
        </pc:spChg>
        <pc:spChg chg="mod">
          <ac:chgData name="Christie Shaji" userId="5d1578076b518fb4" providerId="LiveId" clId="{18586C70-6786-4CA8-9024-3DE93DBCBBD7}" dt="2023-12-13T05:00:59.487" v="53"/>
          <ac:spMkLst>
            <pc:docMk/>
            <pc:sldMk cId="4176388677" sldId="264"/>
            <ac:spMk id="4" creationId="{D61066B0-2507-4052-EC00-F8CE18E92E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2F6A9-4D43-3FE8-BC69-9F029173F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A4093-416C-4FFA-95FF-B16117D72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035FD-104D-4D94-E422-FC770B9F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2AF06-18DE-242D-3DCE-F319ECA1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B2514-0600-2812-EC27-8259D87E4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440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92C26-1729-D315-C4C6-C9B340302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F3BF03-4B7C-E3B5-8A2D-48142260B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B1C5F-50E6-8C54-D300-4E4E9407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0A812-EA3D-E466-2A33-BC32AAAF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B54BD-CCBD-10AA-EAFE-CC8F3C3E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9826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C731C7-2548-04CE-3918-A1CCB7A33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6085B-66A9-A4AC-32CC-B4C9E0292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1CFF-9B03-E416-9273-0199BA8D6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574CF-2EF2-8F3B-71E4-29B7EFC11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41A7D-A06E-D633-2B71-05262BEDA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1599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16914-9CF5-1918-4589-9F95B553B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6C675-BCF9-8A8D-ABFD-7BF26C2F0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C4723-B9AA-8700-6DB3-962DDCAAB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C4278-0CCD-6BEE-4F57-3F3322993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8785F-3308-0284-CF31-D12160868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9080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2F68-B505-5220-093C-A692FE75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C91CC-58E2-1114-09B8-4540AF464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F0D59-92D8-8EA7-0BED-F514B32D0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BB88C-8DD7-522A-B5E1-2A5ADEE25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E886B-0684-2559-38CD-3A0B2E3C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8881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1439-041D-6EF8-3371-366E225A7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25272-8EDE-D07D-702E-3B24454070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8D54E-7723-B77D-31CA-5F0A82306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424A0-B6F3-CEC1-5FD8-02180C29C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EE1C33-D75D-A41D-F203-8CA73BCEC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C15DF-B132-B1D8-84CF-E54321CCF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980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06937-2427-1A9B-7198-C880C207E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3F60D7-2199-3900-EC1C-843816105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8EE37-8C71-B05D-4A48-D10A2F3BF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19EE45-B179-0278-560A-CE07845BB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C9D49-5E32-50AD-E3A9-0C22467C0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537924-3241-51BC-D21B-4D90593D6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5AE5DB-8D65-3201-EDB8-F4B78807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4F24B-B032-A61D-009B-51C5C403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86353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7BA74-A285-A5AB-C48A-4267217A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BC536-42FA-B4AF-ACBB-36B59659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617FA-1146-1AB6-4CC9-E532D9850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D2A8AD-EF43-740E-AB6D-B0FC28EB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733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976E01-A9C5-01DB-8C05-E90E1E6BE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3EE723-377B-C347-F028-E8846E553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E4691-FB38-B694-201E-836E78275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4918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19D0A-D3FC-742A-EE63-00611A23B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53D97-A805-AB3C-0FC8-F312EF9A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D182A-E5EF-7164-15D3-04296AC3A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CB329-F58E-99F8-3067-261882AA3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F3394-E6B3-831B-4850-D269FF2F6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BDA3A-7EE5-56F7-329D-9EE48276C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9752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737AE-07D6-70C9-7E35-D2767E6E9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EF130C-7FF6-FF91-479C-8E0E42BA5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79E91-9DF7-BFC0-3046-4A67A0013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F3761-B958-6091-7928-03462B5F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A14F4B-3CBC-A35A-E9BF-6A5A9A57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FE17D-3B82-2EF5-1E31-61FC0FFAE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39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739768-580C-5FDA-0BCF-5A118783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985C7-E8EA-950C-DB83-01F74D813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E8CF4-3D38-5962-8D6D-A7FCE617B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00D1A-A003-49C4-B6B5-07F3CDD5742B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5EF04-E242-198D-E7E1-0E40ACD01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ABE6C-AD00-00C7-F2F9-79691F9925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3A7A3-8041-4771-8A5C-C2643DE915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4272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1"/>
            <a:ext cx="11425561" cy="3429000"/>
          </a:xfrm>
        </p:spPr>
        <p:txBody>
          <a:bodyPr anchor="ctr">
            <a:normAutofit/>
          </a:bodyPr>
          <a:lstStyle/>
          <a:p>
            <a:r>
              <a:rPr lang="en-US" sz="5200" b="1" dirty="0" err="1">
                <a:latin typeface="ML-TTAmbili" panose="04000000000000000000" pitchFamily="82" charset="0"/>
              </a:rPr>
              <a:t>ssZhta</a:t>
            </a:r>
            <a:r>
              <a:rPr lang="en-US" sz="5200" b="1" dirty="0">
                <a:latin typeface="ML-TTAmbili" panose="04000000000000000000" pitchFamily="82" charset="0"/>
              </a:rPr>
              <a:t> \n\¡p </a:t>
            </a:r>
            <a:r>
              <a:rPr lang="en-US" sz="5200" b="1" dirty="0" err="1">
                <a:latin typeface="ML-TTAmbili" panose="04000000000000000000" pitchFamily="82" charset="0"/>
              </a:rPr>
              <a:t>kvtXm</a:t>
            </a:r>
            <a:r>
              <a:rPr lang="en-US" sz="5200" b="1" dirty="0">
                <a:latin typeface="ML-TTAmbili" panose="04000000000000000000" pitchFamily="82" charset="0"/>
              </a:rPr>
              <a:t>{</a:t>
            </a:r>
            <a:r>
              <a:rPr lang="en-US" sz="5200" b="1" dirty="0" err="1">
                <a:latin typeface="ML-TTAmbili" panose="04000000000000000000" pitchFamily="82" charset="0"/>
              </a:rPr>
              <a:t>Xw</a:t>
            </a:r>
            <a:r>
              <a:rPr lang="en-US" sz="5200" b="1" dirty="0">
                <a:latin typeface="ML-TTAmbili" panose="04000000000000000000" pitchFamily="82" charset="0"/>
              </a:rPr>
              <a:t> ]</a:t>
            </a:r>
            <a:r>
              <a:rPr lang="en-US" sz="5200" b="1" dirty="0" err="1">
                <a:latin typeface="ML-TTAmbili" panose="04000000000000000000" pitchFamily="82" charset="0"/>
              </a:rPr>
              <a:t>mSnSpw</a:t>
            </a:r>
            <a:br>
              <a:rPr lang="en-US" sz="5200" b="1" dirty="0">
                <a:latin typeface="ML-TTAmbili" panose="04000000000000000000" pitchFamily="82" charset="0"/>
              </a:rPr>
            </a:br>
            <a:r>
              <a:rPr lang="en-US" sz="5200" b="1" dirty="0" err="1">
                <a:latin typeface="ML-TTAmbili" panose="04000000000000000000" pitchFamily="82" charset="0"/>
              </a:rPr>
              <a:t>Hcm-bncw</a:t>
            </a:r>
            <a:r>
              <a:rPr lang="en-US" sz="5200" b="1" dirty="0">
                <a:latin typeface="ML-TTAmbili" panose="04000000000000000000" pitchFamily="82" charset="0"/>
              </a:rPr>
              <a:t> </a:t>
            </a:r>
            <a:r>
              <a:rPr lang="en-US" sz="5200" b="1" dirty="0" err="1">
                <a:latin typeface="ML-TTAmbili" panose="04000000000000000000" pitchFamily="82" charset="0"/>
              </a:rPr>
              <a:t>kvXpXn</a:t>
            </a:r>
            <a:r>
              <a:rPr lang="en-US" sz="5200" b="1" dirty="0">
                <a:latin typeface="ML-TTAmbili" panose="04000000000000000000" pitchFamily="82" charset="0"/>
              </a:rPr>
              <a:t>-IÄ Rm³ </a:t>
            </a:r>
            <a:r>
              <a:rPr lang="en-US" sz="5200" b="1" dirty="0" err="1">
                <a:latin typeface="ML-TTAmbili" panose="04000000000000000000" pitchFamily="82" charset="0"/>
              </a:rPr>
              <a:t>Itc-änSpw</a:t>
            </a:r>
            <a:br>
              <a:rPr lang="en-US" sz="5200" b="1" dirty="0">
                <a:latin typeface="ML-TTAmbili" panose="04000000000000000000" pitchFamily="82" charset="0"/>
              </a:rPr>
            </a:br>
            <a:r>
              <a:rPr lang="en-US" sz="5200" b="1" dirty="0" err="1">
                <a:latin typeface="ML-TTAmbili" panose="04000000000000000000" pitchFamily="82" charset="0"/>
              </a:rPr>
              <a:t>k´m</a:t>
            </a:r>
            <a:r>
              <a:rPr lang="en-US" sz="5200" b="1" dirty="0">
                <a:latin typeface="ML-TTAmbili" panose="04000000000000000000" pitchFamily="82" charset="0"/>
              </a:rPr>
              <a:t>-]-</a:t>
            </a:r>
            <a:r>
              <a:rPr lang="en-US" sz="5200" b="1" dirty="0" err="1">
                <a:latin typeface="ML-TTAmbili" panose="04000000000000000000" pitchFamily="82" charset="0"/>
              </a:rPr>
              <a:t>Im-e¯pw</a:t>
            </a:r>
            <a:r>
              <a:rPr lang="en-US" sz="5200" b="1" dirty="0">
                <a:latin typeface="ML-TTAmbili" panose="04000000000000000000" pitchFamily="82" charset="0"/>
              </a:rPr>
              <a:t> </a:t>
            </a:r>
            <a:r>
              <a:rPr lang="en-US" sz="5200" b="1" dirty="0" err="1">
                <a:latin typeface="ML-TTAmbili" panose="04000000000000000000" pitchFamily="82" charset="0"/>
              </a:rPr>
              <a:t>kt´m-j-Im-e¯pw</a:t>
            </a:r>
            <a:br>
              <a:rPr lang="en-US" sz="5200" b="1" dirty="0">
                <a:latin typeface="ML-TTAmbili" panose="04000000000000000000" pitchFamily="82" charset="0"/>
              </a:rPr>
            </a:br>
            <a:r>
              <a:rPr lang="en-US" sz="5200" b="1" dirty="0" err="1">
                <a:latin typeface="ML-TTAmbili" panose="04000000000000000000" pitchFamily="82" charset="0"/>
              </a:rPr>
              <a:t>Ft¸mgpw</a:t>
            </a:r>
            <a:r>
              <a:rPr lang="en-US" sz="5200" b="1" dirty="0">
                <a:latin typeface="ML-TTAmbili" panose="04000000000000000000" pitchFamily="82" charset="0"/>
              </a:rPr>
              <a:t> </a:t>
            </a:r>
            <a:r>
              <a:rPr lang="en-US" sz="5200" b="1" dirty="0" err="1">
                <a:latin typeface="ML-TTAmbili" panose="04000000000000000000" pitchFamily="82" charset="0"/>
              </a:rPr>
              <a:t>Fsâ</a:t>
            </a:r>
            <a:r>
              <a:rPr lang="en-US" sz="5200" b="1" dirty="0">
                <a:latin typeface="ML-TTAmbili" panose="04000000000000000000" pitchFamily="82" charset="0"/>
              </a:rPr>
              <a:t> \</a:t>
            </a:r>
            <a:r>
              <a:rPr lang="en-US" sz="5200" b="1" dirty="0" err="1">
                <a:latin typeface="ML-TTAmbili" panose="04000000000000000000" pitchFamily="82" charset="0"/>
              </a:rPr>
              <a:t>mhp</a:t>
            </a:r>
            <a:r>
              <a:rPr lang="en-US" sz="5200" b="1" dirty="0">
                <a:latin typeface="ML-TTAmbili" panose="04000000000000000000" pitchFamily="82" charset="0"/>
              </a:rPr>
              <a:t> \ns¶ </a:t>
            </a:r>
            <a:r>
              <a:rPr lang="en-US" sz="5200" b="1" dirty="0" err="1">
                <a:latin typeface="ML-TTAmbili" panose="04000000000000000000" pitchFamily="82" charset="0"/>
              </a:rPr>
              <a:t>hmgv¯pta</a:t>
            </a:r>
            <a:endParaRPr lang="en-US" sz="52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1738" y="3200399"/>
            <a:ext cx="1142556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/>
              <a:t>Daivame</a:t>
            </a:r>
            <a:r>
              <a:rPr lang="en-US" sz="4000" b="1" dirty="0"/>
              <a:t> </a:t>
            </a:r>
            <a:r>
              <a:rPr lang="en-US" sz="4000" b="1" dirty="0" err="1"/>
              <a:t>ninakku</a:t>
            </a:r>
            <a:r>
              <a:rPr lang="en-US" sz="4000" b="1" dirty="0"/>
              <a:t> </a:t>
            </a:r>
            <a:r>
              <a:rPr lang="en-US" sz="4000" b="1" dirty="0" err="1"/>
              <a:t>stothram</a:t>
            </a:r>
            <a:r>
              <a:rPr lang="en-US" sz="4000" b="1" dirty="0"/>
              <a:t> </a:t>
            </a:r>
            <a:r>
              <a:rPr lang="en-US" sz="4000" b="1" dirty="0" err="1"/>
              <a:t>paadidum</a:t>
            </a:r>
            <a:endParaRPr lang="en-US" sz="4000" b="1" dirty="0"/>
          </a:p>
          <a:p>
            <a:r>
              <a:rPr lang="en-US" sz="4000" b="1" dirty="0" err="1"/>
              <a:t>Oraayiram</a:t>
            </a:r>
            <a:r>
              <a:rPr lang="en-US" sz="4000" b="1" dirty="0"/>
              <a:t> </a:t>
            </a:r>
            <a:r>
              <a:rPr lang="en-US" sz="4000" b="1" dirty="0" err="1"/>
              <a:t>stuthikal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karettidum</a:t>
            </a:r>
            <a:endParaRPr lang="en-US" sz="4000" b="1" dirty="0"/>
          </a:p>
          <a:p>
            <a:r>
              <a:rPr lang="en-US" sz="4000" b="1" dirty="0" err="1"/>
              <a:t>Santhaapa</a:t>
            </a:r>
            <a:r>
              <a:rPr lang="en-US" sz="4000" b="1" dirty="0"/>
              <a:t> </a:t>
            </a:r>
            <a:r>
              <a:rPr lang="en-US" sz="4000" b="1" dirty="0" err="1"/>
              <a:t>kaalathum</a:t>
            </a:r>
            <a:r>
              <a:rPr lang="en-US" sz="4000" b="1" dirty="0"/>
              <a:t> </a:t>
            </a:r>
            <a:r>
              <a:rPr lang="en-US" sz="4000" b="1" dirty="0" err="1"/>
              <a:t>santhosha</a:t>
            </a:r>
            <a:r>
              <a:rPr lang="en-US" sz="4000" b="1" dirty="0"/>
              <a:t> </a:t>
            </a:r>
            <a:r>
              <a:rPr lang="en-US" sz="4000" b="1" dirty="0" err="1"/>
              <a:t>kaaalathum</a:t>
            </a:r>
            <a:endParaRPr lang="en-US" sz="4000" b="1" dirty="0"/>
          </a:p>
          <a:p>
            <a:r>
              <a:rPr lang="en-US" sz="4000" b="1" dirty="0" err="1"/>
              <a:t>Eppozhum</a:t>
            </a:r>
            <a:r>
              <a:rPr lang="en-US" sz="4000" b="1" dirty="0"/>
              <a:t> </a:t>
            </a:r>
            <a:r>
              <a:rPr lang="en-US" sz="4000" b="1" dirty="0" err="1"/>
              <a:t>ente</a:t>
            </a:r>
            <a:r>
              <a:rPr lang="en-US" sz="4000" b="1" dirty="0"/>
              <a:t> </a:t>
            </a:r>
            <a:r>
              <a:rPr lang="en-US" sz="4000" b="1" dirty="0" err="1"/>
              <a:t>naavu</a:t>
            </a:r>
            <a:r>
              <a:rPr lang="en-US" sz="4000" b="1" dirty="0"/>
              <a:t> nine </a:t>
            </a:r>
            <a:r>
              <a:rPr lang="en-US" sz="4000" b="1" dirty="0" err="1"/>
              <a:t>vaazhthume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347560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1"/>
            <a:ext cx="11425561" cy="3674376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\ns¶-b-</a:t>
            </a:r>
            <a:r>
              <a:rPr lang="en-US" sz="4400" b="1" dirty="0" err="1">
                <a:latin typeface="ML-TTAmbili" panose="04000000000000000000" pitchFamily="82" charset="0"/>
              </a:rPr>
              <a:t>dn</a:t>
            </a:r>
            <a:r>
              <a:rPr lang="en-US" sz="4400" b="1" dirty="0">
                <a:latin typeface="ML-TTAmbili" panose="04000000000000000000" pitchFamily="82" charset="0"/>
              </a:rPr>
              <a:t>-ªn-</a:t>
            </a:r>
            <a:r>
              <a:rPr lang="en-US" sz="4400" b="1" dirty="0" err="1">
                <a:latin typeface="ML-TTAmbili" panose="04000000000000000000" pitchFamily="82" charset="0"/>
              </a:rPr>
              <a:t>SmsX</a:t>
            </a:r>
            <a:r>
              <a:rPr lang="en-US" sz="4400" b="1" dirty="0">
                <a:latin typeface="ML-TTAmbili" panose="04000000000000000000" pitchFamily="82" charset="0"/>
              </a:rPr>
              <a:t> t]mb ]</a:t>
            </a:r>
            <a:r>
              <a:rPr lang="en-US" sz="4400" b="1" dirty="0" err="1">
                <a:latin typeface="ML-TTAmbili" panose="04000000000000000000" pitchFamily="82" charset="0"/>
              </a:rPr>
              <a:t>mX-bnÂ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\</a:t>
            </a:r>
            <a:r>
              <a:rPr lang="en-US" sz="4400" b="1" dirty="0" err="1">
                <a:latin typeface="ML-TTAmbili" panose="04000000000000000000" pitchFamily="82" charset="0"/>
              </a:rPr>
              <a:t>osbs</a:t>
            </a:r>
            <a:r>
              <a:rPr lang="en-US" sz="4400" b="1" dirty="0">
                <a:latin typeface="ML-TTAmbili" panose="04000000000000000000" pitchFamily="82" charset="0"/>
              </a:rPr>
              <a:t>¶ </a:t>
            </a:r>
            <a:r>
              <a:rPr lang="en-US" sz="4400" b="1" dirty="0" err="1">
                <a:latin typeface="ML-TTAmbili" panose="04000000000000000000" pitchFamily="82" charset="0"/>
              </a:rPr>
              <a:t>tXSn</a:t>
            </a:r>
            <a:r>
              <a:rPr lang="en-US" sz="4400" b="1" dirty="0">
                <a:latin typeface="ML-TTAmbili" panose="04000000000000000000" pitchFamily="82" charset="0"/>
              </a:rPr>
              <a:t>-h¶ </a:t>
            </a:r>
            <a:r>
              <a:rPr lang="en-US" sz="4400" b="1" dirty="0" err="1">
                <a:latin typeface="ML-TTAmbili" panose="04000000000000000000" pitchFamily="82" charset="0"/>
              </a:rPr>
              <a:t>kvt</a:t>
            </a:r>
            <a:r>
              <a:rPr lang="en-US" sz="4400" b="1" dirty="0">
                <a:latin typeface="ML-TTAmbili" panose="04000000000000000000" pitchFamily="82" charset="0"/>
              </a:rPr>
              <a:t>\l-tamÀ¡p-t¼mÄ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F³\m-h-</a:t>
            </a:r>
            <a:r>
              <a:rPr lang="en-US" sz="4400" b="1" dirty="0" err="1">
                <a:latin typeface="ML-TTAmbili" panose="04000000000000000000" pitchFamily="82" charset="0"/>
              </a:rPr>
              <a:t>sX</a:t>
            </a:r>
            <a:r>
              <a:rPr lang="en-US" sz="4400" b="1" dirty="0">
                <a:latin typeface="ML-TTAmbili" panose="04000000000000000000" pitchFamily="82" charset="0"/>
              </a:rPr>
              <a:t>-§s\ </a:t>
            </a:r>
            <a:r>
              <a:rPr lang="en-US" sz="4400" b="1" dirty="0" err="1">
                <a:latin typeface="ML-TTAmbili" panose="04000000000000000000" pitchFamily="82" charset="0"/>
              </a:rPr>
              <a:t>an¬m-Xn-cp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nSpw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kvtXm</a:t>
            </a:r>
            <a:r>
              <a:rPr lang="en-US" sz="4400" b="1" dirty="0">
                <a:latin typeface="ML-TTAmbili" panose="04000000000000000000" pitchFamily="82" charset="0"/>
              </a:rPr>
              <a:t>{X-bm-K-</a:t>
            </a:r>
            <a:r>
              <a:rPr lang="en-US" sz="4400" b="1" dirty="0" err="1">
                <a:latin typeface="ML-TTAmbili" panose="04000000000000000000" pitchFamily="82" charset="0"/>
              </a:rPr>
              <a:t>sa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p-aÀ¸n</a:t>
            </a:r>
            <a:r>
              <a:rPr lang="en-US" sz="4400" b="1" dirty="0">
                <a:latin typeface="ML-TTAmbili" panose="04000000000000000000" pitchFamily="82" charset="0"/>
              </a:rPr>
              <a:t>-¨</a:t>
            </a:r>
            <a:r>
              <a:rPr lang="en-US" sz="4400" b="1" dirty="0" err="1">
                <a:latin typeface="ML-TTAmbili" panose="04000000000000000000" pitchFamily="82" charset="0"/>
              </a:rPr>
              <a:t>nSpw</a:t>
            </a:r>
            <a:r>
              <a:rPr lang="en-US" sz="4400" b="1" dirty="0">
                <a:latin typeface="ML-TTAmbili" panose="04000000000000000000" pitchFamily="82" charset="0"/>
              </a:rPr>
              <a:t> Rm³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000" b="1" dirty="0" err="1">
                <a:latin typeface="ML-TTAmbili" panose="04000000000000000000" pitchFamily="82" charset="0"/>
              </a:rPr>
              <a:t>ssZhta</a:t>
            </a:r>
            <a:r>
              <a:rPr lang="en-US" sz="4000" b="1" dirty="0">
                <a:latin typeface="ML-TTAmbili" panose="04000000000000000000" pitchFamily="82" charset="0"/>
              </a:rPr>
              <a:t> \n\¡p </a:t>
            </a:r>
            <a:r>
              <a:rPr lang="en-US" sz="4000" b="1" dirty="0" err="1">
                <a:latin typeface="ML-TTAmbili" panose="04000000000000000000" pitchFamily="82" charset="0"/>
              </a:rPr>
              <a:t>kvtXm</a:t>
            </a:r>
            <a:r>
              <a:rPr lang="en-US" sz="4000" b="1" dirty="0">
                <a:latin typeface="ML-TTAmbili" panose="04000000000000000000" pitchFamily="82" charset="0"/>
              </a:rPr>
              <a:t>{</a:t>
            </a:r>
            <a:r>
              <a:rPr lang="en-US" sz="4000" b="1" dirty="0" err="1">
                <a:latin typeface="ML-TTAmbili" panose="04000000000000000000" pitchFamily="82" charset="0"/>
              </a:rPr>
              <a:t>Xw</a:t>
            </a:r>
            <a:r>
              <a:rPr lang="en-US" sz="4000" b="1" dirty="0">
                <a:latin typeface="ML-TTAmbili" panose="04000000000000000000" pitchFamily="82" charset="0"/>
              </a:rPr>
              <a:t> ]</a:t>
            </a:r>
            <a:r>
              <a:rPr lang="en-US" sz="4000" b="1" dirty="0" err="1">
                <a:latin typeface="ML-TTAmbili" panose="04000000000000000000" pitchFamily="82" charset="0"/>
              </a:rPr>
              <a:t>mSnSpw</a:t>
            </a:r>
            <a:br>
              <a:rPr lang="en-US" sz="4000" b="1" dirty="0">
                <a:latin typeface="ML-TTAmbili" panose="04000000000000000000" pitchFamily="82" charset="0"/>
              </a:rPr>
            </a:br>
            <a:r>
              <a:rPr lang="en-US" sz="4000" b="1" dirty="0">
                <a:latin typeface="ML-TTAmbili" panose="04000000000000000000" pitchFamily="82" charset="0"/>
              </a:rPr>
              <a:t>	</a:t>
            </a:r>
            <a:r>
              <a:rPr lang="en-US" sz="4000" b="1" dirty="0" err="1">
                <a:latin typeface="ML-TTAmbili" panose="04000000000000000000" pitchFamily="82" charset="0"/>
              </a:rPr>
              <a:t>Hcm-bncw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kvXpXn</a:t>
            </a:r>
            <a:r>
              <a:rPr lang="en-US" sz="4000" b="1" dirty="0">
                <a:latin typeface="ML-TTAmbili" panose="04000000000000000000" pitchFamily="82" charset="0"/>
              </a:rPr>
              <a:t>-IÄ Rm³ </a:t>
            </a:r>
            <a:r>
              <a:rPr lang="en-US" sz="4000" b="1" dirty="0" err="1">
                <a:latin typeface="ML-TTAmbili" panose="04000000000000000000" pitchFamily="82" charset="0"/>
              </a:rPr>
              <a:t>Itc-änSpw</a:t>
            </a:r>
            <a:endParaRPr lang="en-US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3219" y="3674377"/>
            <a:ext cx="11425561" cy="3183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Ninney-arinjidaathe</a:t>
            </a:r>
            <a:r>
              <a:rPr lang="en-US" sz="3600" b="1" dirty="0"/>
              <a:t> </a:t>
            </a:r>
            <a:r>
              <a:rPr lang="en-US" sz="3600" b="1" dirty="0" err="1"/>
              <a:t>poya</a:t>
            </a:r>
            <a:r>
              <a:rPr lang="en-US" sz="3600" b="1" dirty="0"/>
              <a:t> </a:t>
            </a:r>
            <a:r>
              <a:rPr lang="en-US" sz="3600" b="1" dirty="0" err="1"/>
              <a:t>paathayil</a:t>
            </a:r>
            <a:endParaRPr lang="en-US" sz="3600" b="1" dirty="0"/>
          </a:p>
          <a:p>
            <a:pPr algn="l"/>
            <a:r>
              <a:rPr lang="en-US" sz="3600" b="1" dirty="0" err="1"/>
              <a:t>Neeyenne</a:t>
            </a:r>
            <a:r>
              <a:rPr lang="en-US" sz="3600" b="1" dirty="0"/>
              <a:t> </a:t>
            </a:r>
            <a:r>
              <a:rPr lang="en-US" sz="3600" b="1" dirty="0" err="1"/>
              <a:t>thedi</a:t>
            </a:r>
            <a:r>
              <a:rPr lang="en-US" sz="3600" b="1" dirty="0"/>
              <a:t> </a:t>
            </a:r>
            <a:r>
              <a:rPr lang="en-US" sz="3600" b="1" dirty="0" err="1"/>
              <a:t>vanna</a:t>
            </a:r>
            <a:r>
              <a:rPr lang="en-US" sz="3600" b="1" dirty="0"/>
              <a:t> </a:t>
            </a:r>
            <a:r>
              <a:rPr lang="en-US" sz="3600" b="1" dirty="0" err="1"/>
              <a:t>sneham</a:t>
            </a:r>
            <a:r>
              <a:rPr lang="en-US" sz="3600" b="1" dirty="0"/>
              <a:t> </a:t>
            </a:r>
            <a:r>
              <a:rPr lang="en-US" sz="3600" b="1" dirty="0" err="1"/>
              <a:t>orkumbol</a:t>
            </a:r>
            <a:endParaRPr lang="en-US" sz="3600" b="1" dirty="0"/>
          </a:p>
          <a:p>
            <a:pPr algn="l"/>
            <a:r>
              <a:rPr lang="en-US" sz="3600" b="1" dirty="0"/>
              <a:t>En </a:t>
            </a:r>
            <a:r>
              <a:rPr lang="en-US" sz="3600" b="1" dirty="0" err="1"/>
              <a:t>naavathangane</a:t>
            </a:r>
            <a:r>
              <a:rPr lang="en-US" sz="3600" b="1" dirty="0"/>
              <a:t> </a:t>
            </a:r>
            <a:r>
              <a:rPr lang="en-US" sz="3600" b="1" dirty="0" err="1"/>
              <a:t>mindaathirunnidum</a:t>
            </a:r>
            <a:endParaRPr lang="en-US" sz="3600" b="1" dirty="0"/>
          </a:p>
          <a:p>
            <a:pPr algn="l"/>
            <a:r>
              <a:rPr lang="en-US" sz="3600" b="1" dirty="0" err="1"/>
              <a:t>Sthothra</a:t>
            </a:r>
            <a:r>
              <a:rPr lang="en-US" sz="3600" b="1" dirty="0"/>
              <a:t> </a:t>
            </a:r>
            <a:r>
              <a:rPr lang="en-US" sz="3600" b="1" dirty="0" err="1"/>
              <a:t>yaagamennum</a:t>
            </a:r>
            <a:r>
              <a:rPr lang="en-US" sz="3600" b="1" dirty="0"/>
              <a:t> </a:t>
            </a:r>
            <a:r>
              <a:rPr lang="en-US" sz="3600" b="1" dirty="0" err="1"/>
              <a:t>arppichidum</a:t>
            </a:r>
            <a:r>
              <a:rPr lang="en-US" sz="3600" b="1" dirty="0"/>
              <a:t> </a:t>
            </a:r>
            <a:r>
              <a:rPr lang="en-US" sz="3600" b="1" dirty="0" err="1"/>
              <a:t>njaan</a:t>
            </a:r>
            <a:endParaRPr lang="en-US" sz="3600" b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Daivame</a:t>
            </a:r>
            <a:r>
              <a:rPr lang="en-US" sz="3600" b="1" i="1" dirty="0"/>
              <a:t> </a:t>
            </a:r>
            <a:r>
              <a:rPr lang="en-US" sz="3600" b="1" i="1" dirty="0" err="1"/>
              <a:t>ninakku</a:t>
            </a:r>
            <a:r>
              <a:rPr lang="en-US" sz="3600" b="1" i="1" dirty="0"/>
              <a:t> </a:t>
            </a:r>
            <a:r>
              <a:rPr lang="en-US" sz="3600" b="1" i="1" dirty="0" err="1"/>
              <a:t>stothram</a:t>
            </a:r>
            <a:r>
              <a:rPr lang="en-US" sz="3600" b="1" i="1" dirty="0"/>
              <a:t> </a:t>
            </a:r>
            <a:r>
              <a:rPr lang="en-US" sz="3600" b="1" i="1" dirty="0" err="1"/>
              <a:t>paadidum</a:t>
            </a:r>
            <a:endParaRPr lang="en-US" sz="3600" b="1" i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Oraayiram</a:t>
            </a:r>
            <a:r>
              <a:rPr lang="en-US" sz="3600" b="1" i="1" dirty="0"/>
              <a:t> </a:t>
            </a:r>
            <a:r>
              <a:rPr lang="en-US" sz="3600" b="1" i="1" dirty="0" err="1"/>
              <a:t>stuthikal</a:t>
            </a:r>
            <a:r>
              <a:rPr lang="en-US" sz="3600" b="1" i="1" dirty="0"/>
              <a:t> </a:t>
            </a:r>
            <a:r>
              <a:rPr lang="en-US" sz="3600" b="1" i="1" dirty="0" err="1"/>
              <a:t>njaan</a:t>
            </a:r>
            <a:r>
              <a:rPr lang="en-US" sz="3600" b="1" i="1" dirty="0"/>
              <a:t> </a:t>
            </a:r>
            <a:r>
              <a:rPr lang="en-US" sz="3600" b="1" i="1" dirty="0" err="1"/>
              <a:t>karettidum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82750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1"/>
            <a:ext cx="11425561" cy="3674376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Fs¶-b-\p-Zn\w \bn-¨n-</a:t>
            </a:r>
            <a:r>
              <a:rPr lang="en-US" sz="4400" b="1" dirty="0" err="1">
                <a:latin typeface="ML-TTAmbili" panose="04000000000000000000" pitchFamily="82" charset="0"/>
              </a:rPr>
              <a:t>tS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Wta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hogm-sX-b¶p</a:t>
            </a:r>
            <a:r>
              <a:rPr lang="en-US" sz="4400" b="1" dirty="0">
                <a:latin typeface="ML-TTAmbili" panose="04000000000000000000" pitchFamily="82" charset="0"/>
              </a:rPr>
              <a:t> \n¶-</a:t>
            </a:r>
            <a:r>
              <a:rPr lang="en-US" sz="4400" b="1" dirty="0" err="1">
                <a:latin typeface="ML-TTAmbili" panose="04000000000000000000" pitchFamily="82" charset="0"/>
              </a:rPr>
              <a:t>Sp</a:t>
            </a:r>
            <a:r>
              <a:rPr lang="en-US" sz="4400" b="1" dirty="0">
                <a:latin typeface="ML-TTAmbili" panose="04000000000000000000" pitchFamily="82" charset="0"/>
              </a:rPr>
              <a:t>-¡-se-¯n-Sm³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Bew-_-am-</a:t>
            </a:r>
            <a:r>
              <a:rPr lang="en-US" sz="4400" b="1" dirty="0" err="1">
                <a:latin typeface="ML-TTAmbili" panose="04000000000000000000" pitchFamily="82" charset="0"/>
              </a:rPr>
              <a:t>bnSpw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Bßmsh</a:t>
            </a:r>
            <a:r>
              <a:rPr lang="en-US" sz="4400" b="1" dirty="0">
                <a:latin typeface="ML-TTAmbili" panose="04000000000000000000" pitchFamily="82" charset="0"/>
              </a:rPr>
              <a:t> X¶-</a:t>
            </a:r>
            <a:r>
              <a:rPr lang="en-US" sz="4400" b="1" dirty="0" err="1">
                <a:latin typeface="ML-TTAmbili" panose="04000000000000000000" pitchFamily="82" charset="0"/>
              </a:rPr>
              <a:t>XmÂ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kvtXm</a:t>
            </a:r>
            <a:r>
              <a:rPr lang="en-US" sz="4400" b="1" dirty="0">
                <a:latin typeface="ML-TTAmbili" panose="04000000000000000000" pitchFamily="82" charset="0"/>
              </a:rPr>
              <a:t>{X-bm-K-</a:t>
            </a:r>
            <a:r>
              <a:rPr lang="en-US" sz="4400" b="1" dirty="0" err="1">
                <a:latin typeface="ML-TTAmbili" panose="04000000000000000000" pitchFamily="82" charset="0"/>
              </a:rPr>
              <a:t>sa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p-aÀ¸n</a:t>
            </a:r>
            <a:r>
              <a:rPr lang="en-US" sz="4400" b="1" dirty="0">
                <a:latin typeface="ML-TTAmbili" panose="04000000000000000000" pitchFamily="82" charset="0"/>
              </a:rPr>
              <a:t>-¨</a:t>
            </a:r>
            <a:r>
              <a:rPr lang="en-US" sz="4400" b="1" dirty="0" err="1">
                <a:latin typeface="ML-TTAmbili" panose="04000000000000000000" pitchFamily="82" charset="0"/>
              </a:rPr>
              <a:t>nSpw</a:t>
            </a:r>
            <a:r>
              <a:rPr lang="en-US" sz="4400" b="1" dirty="0">
                <a:latin typeface="ML-TTAmbili" panose="04000000000000000000" pitchFamily="82" charset="0"/>
              </a:rPr>
              <a:t> Rm³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000" b="1" dirty="0" err="1">
                <a:latin typeface="ML-TTAmbili" panose="04000000000000000000" pitchFamily="82" charset="0"/>
              </a:rPr>
              <a:t>ssZhta</a:t>
            </a:r>
            <a:r>
              <a:rPr lang="en-US" sz="4000" b="1" dirty="0">
                <a:latin typeface="ML-TTAmbili" panose="04000000000000000000" pitchFamily="82" charset="0"/>
              </a:rPr>
              <a:t> \n\¡p </a:t>
            </a:r>
            <a:r>
              <a:rPr lang="en-US" sz="4000" b="1" dirty="0" err="1">
                <a:latin typeface="ML-TTAmbili" panose="04000000000000000000" pitchFamily="82" charset="0"/>
              </a:rPr>
              <a:t>kvtXm</a:t>
            </a:r>
            <a:r>
              <a:rPr lang="en-US" sz="4000" b="1" dirty="0">
                <a:latin typeface="ML-TTAmbili" panose="04000000000000000000" pitchFamily="82" charset="0"/>
              </a:rPr>
              <a:t>{</a:t>
            </a:r>
            <a:r>
              <a:rPr lang="en-US" sz="4000" b="1" dirty="0" err="1">
                <a:latin typeface="ML-TTAmbili" panose="04000000000000000000" pitchFamily="82" charset="0"/>
              </a:rPr>
              <a:t>Xw</a:t>
            </a:r>
            <a:r>
              <a:rPr lang="en-US" sz="4000" b="1" dirty="0">
                <a:latin typeface="ML-TTAmbili" panose="04000000000000000000" pitchFamily="82" charset="0"/>
              </a:rPr>
              <a:t> ]</a:t>
            </a:r>
            <a:r>
              <a:rPr lang="en-US" sz="4000" b="1" dirty="0" err="1">
                <a:latin typeface="ML-TTAmbili" panose="04000000000000000000" pitchFamily="82" charset="0"/>
              </a:rPr>
              <a:t>mSnSpw</a:t>
            </a:r>
            <a:br>
              <a:rPr lang="en-US" sz="4000" b="1" dirty="0">
                <a:latin typeface="ML-TTAmbili" panose="04000000000000000000" pitchFamily="82" charset="0"/>
              </a:rPr>
            </a:br>
            <a:r>
              <a:rPr lang="en-US" sz="4000" b="1" dirty="0">
                <a:latin typeface="ML-TTAmbili" panose="04000000000000000000" pitchFamily="82" charset="0"/>
              </a:rPr>
              <a:t>	</a:t>
            </a:r>
            <a:r>
              <a:rPr lang="en-US" sz="4000" b="1" dirty="0" err="1">
                <a:latin typeface="ML-TTAmbili" panose="04000000000000000000" pitchFamily="82" charset="0"/>
              </a:rPr>
              <a:t>Hcm-bncw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kvXpXn</a:t>
            </a:r>
            <a:r>
              <a:rPr lang="en-US" sz="4000" b="1" dirty="0">
                <a:latin typeface="ML-TTAmbili" panose="04000000000000000000" pitchFamily="82" charset="0"/>
              </a:rPr>
              <a:t>-IÄ Rm³ </a:t>
            </a:r>
            <a:r>
              <a:rPr lang="en-US" sz="4000" b="1" dirty="0" err="1">
                <a:latin typeface="ML-TTAmbili" panose="04000000000000000000" pitchFamily="82" charset="0"/>
              </a:rPr>
              <a:t>Itc-änSpw</a:t>
            </a:r>
            <a:endParaRPr lang="en-US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3219" y="3674377"/>
            <a:ext cx="11425561" cy="3183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Enneyanudinam</a:t>
            </a:r>
            <a:r>
              <a:rPr lang="en-US" sz="3600" b="1" dirty="0"/>
              <a:t> </a:t>
            </a:r>
            <a:r>
              <a:rPr lang="en-US" sz="3600" b="1" dirty="0" err="1"/>
              <a:t>nayichidename</a:t>
            </a:r>
            <a:endParaRPr lang="en-US" sz="3600" b="1" dirty="0"/>
          </a:p>
          <a:p>
            <a:pPr algn="l"/>
            <a:r>
              <a:rPr lang="en-US" sz="3600" b="1" dirty="0" err="1"/>
              <a:t>Veezhatheyannu</a:t>
            </a:r>
            <a:r>
              <a:rPr lang="en-US" sz="3600" b="1" dirty="0"/>
              <a:t> </a:t>
            </a:r>
            <a:r>
              <a:rPr lang="en-US" sz="3600" b="1" dirty="0" err="1"/>
              <a:t>nin</a:t>
            </a:r>
            <a:r>
              <a:rPr lang="en-US" sz="3600" b="1" dirty="0"/>
              <a:t> </a:t>
            </a:r>
            <a:r>
              <a:rPr lang="en-US" sz="3600" b="1" dirty="0" err="1"/>
              <a:t>adukkalethidaan</a:t>
            </a:r>
            <a:endParaRPr lang="en-US" sz="3600" b="1" dirty="0"/>
          </a:p>
          <a:p>
            <a:pPr algn="l"/>
            <a:r>
              <a:rPr lang="en-US" sz="3600" b="1" dirty="0" err="1"/>
              <a:t>Aalambamaayidum</a:t>
            </a:r>
            <a:r>
              <a:rPr lang="en-US" sz="3600" b="1" dirty="0"/>
              <a:t> </a:t>
            </a:r>
            <a:r>
              <a:rPr lang="en-US" sz="3600" b="1" dirty="0" err="1"/>
              <a:t>aathmaave</a:t>
            </a:r>
            <a:r>
              <a:rPr lang="en-US" sz="3600" b="1" dirty="0"/>
              <a:t> </a:t>
            </a:r>
            <a:r>
              <a:rPr lang="en-US" sz="3600" b="1" dirty="0" err="1"/>
              <a:t>thannathaal</a:t>
            </a:r>
            <a:endParaRPr lang="en-US" sz="3600" b="1" dirty="0"/>
          </a:p>
          <a:p>
            <a:pPr algn="l"/>
            <a:r>
              <a:rPr lang="en-US" sz="3600" b="1" dirty="0" err="1"/>
              <a:t>Sthothra</a:t>
            </a:r>
            <a:r>
              <a:rPr lang="en-US" sz="3600" b="1" dirty="0"/>
              <a:t> </a:t>
            </a:r>
            <a:r>
              <a:rPr lang="en-US" sz="3600" b="1" dirty="0" err="1"/>
              <a:t>yaagamennum</a:t>
            </a:r>
            <a:r>
              <a:rPr lang="en-US" sz="3600" b="1" dirty="0"/>
              <a:t> </a:t>
            </a:r>
            <a:r>
              <a:rPr lang="en-US" sz="3600" b="1" dirty="0" err="1"/>
              <a:t>arppichidum</a:t>
            </a:r>
            <a:r>
              <a:rPr lang="en-US" sz="3600" b="1" dirty="0"/>
              <a:t> </a:t>
            </a:r>
            <a:r>
              <a:rPr lang="en-US" sz="3600" b="1" dirty="0" err="1"/>
              <a:t>njaan</a:t>
            </a:r>
            <a:endParaRPr lang="en-US" sz="3600" b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Daivame</a:t>
            </a:r>
            <a:r>
              <a:rPr lang="en-US" sz="3600" b="1" i="1" dirty="0"/>
              <a:t> </a:t>
            </a:r>
            <a:r>
              <a:rPr lang="en-US" sz="3600" b="1" i="1" dirty="0" err="1"/>
              <a:t>ninakku</a:t>
            </a:r>
            <a:r>
              <a:rPr lang="en-US" sz="3600" b="1" i="1" dirty="0"/>
              <a:t> </a:t>
            </a:r>
            <a:r>
              <a:rPr lang="en-US" sz="3600" b="1" i="1" dirty="0" err="1"/>
              <a:t>stothram</a:t>
            </a:r>
            <a:r>
              <a:rPr lang="en-US" sz="3600" b="1" i="1" dirty="0"/>
              <a:t> </a:t>
            </a:r>
            <a:r>
              <a:rPr lang="en-US" sz="3600" b="1" i="1" dirty="0" err="1"/>
              <a:t>paadidum</a:t>
            </a:r>
            <a:endParaRPr lang="en-US" sz="3600" b="1" i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Oraayiram</a:t>
            </a:r>
            <a:r>
              <a:rPr lang="en-US" sz="3600" b="1" i="1" dirty="0"/>
              <a:t> </a:t>
            </a:r>
            <a:r>
              <a:rPr lang="en-US" sz="3600" b="1" i="1" dirty="0" err="1"/>
              <a:t>stuthikal</a:t>
            </a:r>
            <a:r>
              <a:rPr lang="en-US" sz="3600" b="1" i="1" dirty="0"/>
              <a:t> </a:t>
            </a:r>
            <a:r>
              <a:rPr lang="en-US" sz="3600" b="1" i="1" dirty="0" err="1"/>
              <a:t>njaan</a:t>
            </a:r>
            <a:r>
              <a:rPr lang="en-US" sz="3600" b="1" i="1" dirty="0"/>
              <a:t> </a:t>
            </a:r>
            <a:r>
              <a:rPr lang="en-US" sz="3600" b="1" i="1" dirty="0" err="1"/>
              <a:t>karettidum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58350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1"/>
            <a:ext cx="11425561" cy="3674376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]m]-s¨-</a:t>
            </a:r>
            <a:r>
              <a:rPr lang="en-US" sz="4400" b="1" dirty="0" err="1">
                <a:latin typeface="ML-TTAmbili" panose="04000000000000000000" pitchFamily="82" charset="0"/>
              </a:rPr>
              <a:t>fn-bnÂ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n¶p</a:t>
            </a:r>
            <a:r>
              <a:rPr lang="en-US" sz="4400" b="1" dirty="0">
                <a:latin typeface="ML-TTAmbili" panose="04000000000000000000" pitchFamily="82" charset="0"/>
              </a:rPr>
              <a:t> hos¬-</a:t>
            </a:r>
            <a:r>
              <a:rPr lang="en-US" sz="4400" b="1" dirty="0" err="1">
                <a:latin typeface="ML-TTAmbili" panose="04000000000000000000" pitchFamily="82" charset="0"/>
              </a:rPr>
              <a:t>Sp-s¯s</a:t>
            </a:r>
            <a:r>
              <a:rPr lang="en-US" sz="4400" b="1" dirty="0">
                <a:latin typeface="ML-TTAmbili" panose="04000000000000000000" pitchFamily="82" charset="0"/>
              </a:rPr>
              <a:t>¶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mdbmw</a:t>
            </a:r>
            <a:r>
              <a:rPr lang="en-US" sz="4400" b="1" dirty="0">
                <a:latin typeface="ML-TTAmbili" panose="04000000000000000000" pitchFamily="82" charset="0"/>
              </a:rPr>
              <a:t> {</a:t>
            </a:r>
            <a:r>
              <a:rPr lang="en-US" sz="4400" b="1" dirty="0" err="1">
                <a:latin typeface="ML-TTAmbili" panose="04000000000000000000" pitchFamily="82" charset="0"/>
              </a:rPr>
              <a:t>InkvX</a:t>
            </a:r>
            <a:r>
              <a:rPr lang="en-US" sz="4400" b="1" dirty="0">
                <a:latin typeface="ML-TTAmbili" panose="04000000000000000000" pitchFamily="82" charset="0"/>
              </a:rPr>
              <a:t>-\</a:t>
            </a:r>
            <a:r>
              <a:rPr lang="en-US" sz="4400" b="1" dirty="0" err="1">
                <a:latin typeface="ML-TTAmbili" panose="04000000000000000000" pitchFamily="82" charset="0"/>
              </a:rPr>
              <a:t>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Ønc</a:t>
            </a:r>
            <a:r>
              <a:rPr lang="en-US" sz="4400" b="1" dirty="0">
                <a:latin typeface="ML-TTAmbili" panose="04000000000000000000" pitchFamily="82" charset="0"/>
              </a:rPr>
              <a:t>-s¸-</a:t>
            </a:r>
            <a:r>
              <a:rPr lang="en-US" sz="4400" b="1" dirty="0" err="1">
                <a:latin typeface="ML-TTAmbili" panose="04000000000000000000" pitchFamily="82" charset="0"/>
              </a:rPr>
              <a:t>Sp¯n</a:t>
            </a:r>
            <a:r>
              <a:rPr lang="en-US" sz="4400" b="1" dirty="0">
                <a:latin typeface="ML-TTAmbili" panose="04000000000000000000" pitchFamily="82" charset="0"/>
              </a:rPr>
              <a:t> \o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F³ \</a:t>
            </a:r>
            <a:r>
              <a:rPr lang="en-US" sz="4400" b="1" dirty="0" err="1">
                <a:latin typeface="ML-TTAmbili" panose="04000000000000000000" pitchFamily="82" charset="0"/>
              </a:rPr>
              <a:t>mhnÂ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X¶p</a:t>
            </a:r>
            <a:r>
              <a:rPr lang="en-US" sz="4400" b="1" dirty="0">
                <a:latin typeface="ML-TTAmbili" panose="04000000000000000000" pitchFamily="82" charset="0"/>
              </a:rPr>
              <a:t> \o \</a:t>
            </a:r>
            <a:r>
              <a:rPr lang="en-US" sz="4400" b="1" dirty="0" err="1">
                <a:latin typeface="ML-TTAmbili" panose="04000000000000000000" pitchFamily="82" charset="0"/>
              </a:rPr>
              <a:t>hy</a:t>
            </a:r>
            <a:r>
              <a:rPr lang="en-US" sz="4400" b="1" dirty="0">
                <a:latin typeface="ML-TTAmbili" panose="04000000000000000000" pitchFamily="82" charset="0"/>
              </a:rPr>
              <a:t>-k-¦</a:t>
            </a:r>
            <a:r>
              <a:rPr lang="en-US" sz="4400" b="1" dirty="0" err="1">
                <a:latin typeface="ML-TTAmbili" panose="04000000000000000000" pitchFamily="82" charset="0"/>
              </a:rPr>
              <a:t>oÀ</a:t>
            </a:r>
            <a:r>
              <a:rPr lang="en-US" sz="4400" b="1" dirty="0">
                <a:latin typeface="ML-TTAmbili" panose="04000000000000000000" pitchFamily="82" charset="0"/>
              </a:rPr>
              <a:t>¯\w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kvtXm</a:t>
            </a:r>
            <a:r>
              <a:rPr lang="en-US" sz="4400" b="1" dirty="0">
                <a:latin typeface="ML-TTAmbili" panose="04000000000000000000" pitchFamily="82" charset="0"/>
              </a:rPr>
              <a:t>{X-bm-K-</a:t>
            </a:r>
            <a:r>
              <a:rPr lang="en-US" sz="4400" b="1" dirty="0" err="1">
                <a:latin typeface="ML-TTAmbili" panose="04000000000000000000" pitchFamily="82" charset="0"/>
              </a:rPr>
              <a:t>sa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p-aÀ¸n</a:t>
            </a:r>
            <a:r>
              <a:rPr lang="en-US" sz="4400" b="1" dirty="0">
                <a:latin typeface="ML-TTAmbili" panose="04000000000000000000" pitchFamily="82" charset="0"/>
              </a:rPr>
              <a:t>-¨</a:t>
            </a:r>
            <a:r>
              <a:rPr lang="en-US" sz="4400" b="1" dirty="0" err="1">
                <a:latin typeface="ML-TTAmbili" panose="04000000000000000000" pitchFamily="82" charset="0"/>
              </a:rPr>
              <a:t>nSpw</a:t>
            </a:r>
            <a:r>
              <a:rPr lang="en-US" sz="4400" b="1" dirty="0">
                <a:latin typeface="ML-TTAmbili" panose="04000000000000000000" pitchFamily="82" charset="0"/>
              </a:rPr>
              <a:t> Rm³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000" b="1" dirty="0" err="1">
                <a:latin typeface="ML-TTAmbili" panose="04000000000000000000" pitchFamily="82" charset="0"/>
              </a:rPr>
              <a:t>ssZhta</a:t>
            </a:r>
            <a:r>
              <a:rPr lang="en-US" sz="4000" b="1" dirty="0">
                <a:latin typeface="ML-TTAmbili" panose="04000000000000000000" pitchFamily="82" charset="0"/>
              </a:rPr>
              <a:t> \n\¡p </a:t>
            </a:r>
            <a:r>
              <a:rPr lang="en-US" sz="4000" b="1" dirty="0" err="1">
                <a:latin typeface="ML-TTAmbili" panose="04000000000000000000" pitchFamily="82" charset="0"/>
              </a:rPr>
              <a:t>kvtXm</a:t>
            </a:r>
            <a:r>
              <a:rPr lang="en-US" sz="4000" b="1" dirty="0">
                <a:latin typeface="ML-TTAmbili" panose="04000000000000000000" pitchFamily="82" charset="0"/>
              </a:rPr>
              <a:t>{</a:t>
            </a:r>
            <a:r>
              <a:rPr lang="en-US" sz="4000" b="1" dirty="0" err="1">
                <a:latin typeface="ML-TTAmbili" panose="04000000000000000000" pitchFamily="82" charset="0"/>
              </a:rPr>
              <a:t>Xw</a:t>
            </a:r>
            <a:r>
              <a:rPr lang="en-US" sz="4000" b="1" dirty="0">
                <a:latin typeface="ML-TTAmbili" panose="04000000000000000000" pitchFamily="82" charset="0"/>
              </a:rPr>
              <a:t> ]</a:t>
            </a:r>
            <a:r>
              <a:rPr lang="en-US" sz="4000" b="1" dirty="0" err="1">
                <a:latin typeface="ML-TTAmbili" panose="04000000000000000000" pitchFamily="82" charset="0"/>
              </a:rPr>
              <a:t>mSnSpw</a:t>
            </a:r>
            <a:br>
              <a:rPr lang="en-US" sz="4000" b="1" dirty="0">
                <a:latin typeface="ML-TTAmbili" panose="04000000000000000000" pitchFamily="82" charset="0"/>
              </a:rPr>
            </a:br>
            <a:r>
              <a:rPr lang="en-US" sz="4000" b="1" dirty="0">
                <a:latin typeface="ML-TTAmbili" panose="04000000000000000000" pitchFamily="82" charset="0"/>
              </a:rPr>
              <a:t>	</a:t>
            </a:r>
            <a:r>
              <a:rPr lang="en-US" sz="4000" b="1" dirty="0" err="1">
                <a:latin typeface="ML-TTAmbili" panose="04000000000000000000" pitchFamily="82" charset="0"/>
              </a:rPr>
              <a:t>Hcm-bncw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kvXpXn</a:t>
            </a:r>
            <a:r>
              <a:rPr lang="en-US" sz="4000" b="1" dirty="0">
                <a:latin typeface="ML-TTAmbili" panose="04000000000000000000" pitchFamily="82" charset="0"/>
              </a:rPr>
              <a:t>-IÄ Rm³ </a:t>
            </a:r>
            <a:r>
              <a:rPr lang="en-US" sz="4000" b="1" dirty="0" err="1">
                <a:latin typeface="ML-TTAmbili" panose="04000000000000000000" pitchFamily="82" charset="0"/>
              </a:rPr>
              <a:t>Itc-änSpw</a:t>
            </a:r>
            <a:endParaRPr lang="en-US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3219" y="3674377"/>
            <a:ext cx="11425561" cy="3183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Paapa</a:t>
            </a:r>
            <a:r>
              <a:rPr lang="en-US" sz="3600" b="1" dirty="0"/>
              <a:t> </a:t>
            </a:r>
            <a:r>
              <a:rPr lang="en-US" sz="3600" b="1" dirty="0" err="1"/>
              <a:t>cheliyil</a:t>
            </a:r>
            <a:r>
              <a:rPr lang="en-US" sz="3600" b="1" dirty="0"/>
              <a:t> </a:t>
            </a:r>
            <a:r>
              <a:rPr lang="en-US" sz="3600" b="1" dirty="0" err="1"/>
              <a:t>ninnu</a:t>
            </a:r>
            <a:r>
              <a:rPr lang="en-US" sz="3600" b="1" dirty="0"/>
              <a:t> </a:t>
            </a:r>
            <a:r>
              <a:rPr lang="en-US" sz="3600" b="1" dirty="0" err="1"/>
              <a:t>veendeduthenne</a:t>
            </a:r>
            <a:endParaRPr lang="en-US" sz="3600" b="1" dirty="0"/>
          </a:p>
          <a:p>
            <a:pPr algn="l"/>
            <a:r>
              <a:rPr lang="en-US" sz="3600" b="1" dirty="0" err="1"/>
              <a:t>Paarayaam</a:t>
            </a:r>
            <a:r>
              <a:rPr lang="en-US" sz="3600" b="1" dirty="0"/>
              <a:t> </a:t>
            </a:r>
            <a:r>
              <a:rPr lang="en-US" sz="3600" b="1" dirty="0" err="1"/>
              <a:t>kristhanil</a:t>
            </a:r>
            <a:r>
              <a:rPr lang="en-US" sz="3600" b="1" dirty="0"/>
              <a:t> </a:t>
            </a:r>
            <a:r>
              <a:rPr lang="en-US" sz="3600" b="1" dirty="0" err="1"/>
              <a:t>sthirappeduthi</a:t>
            </a:r>
            <a:r>
              <a:rPr lang="en-US" sz="3600" b="1" dirty="0"/>
              <a:t> nee</a:t>
            </a:r>
          </a:p>
          <a:p>
            <a:pPr algn="l"/>
            <a:r>
              <a:rPr lang="en-US" sz="3600" b="1" dirty="0"/>
              <a:t>En </a:t>
            </a:r>
            <a:r>
              <a:rPr lang="en-US" sz="3600" b="1" dirty="0" err="1"/>
              <a:t>naavil</a:t>
            </a:r>
            <a:r>
              <a:rPr lang="en-US" sz="3600" b="1" dirty="0"/>
              <a:t> </a:t>
            </a:r>
            <a:r>
              <a:rPr lang="en-US" sz="3600" b="1" dirty="0" err="1"/>
              <a:t>thannu</a:t>
            </a:r>
            <a:r>
              <a:rPr lang="en-US" sz="3600" b="1" dirty="0"/>
              <a:t> nee </a:t>
            </a:r>
            <a:r>
              <a:rPr lang="en-US" sz="3600" b="1" dirty="0" err="1"/>
              <a:t>navya</a:t>
            </a:r>
            <a:r>
              <a:rPr lang="en-US" sz="3600" b="1" dirty="0"/>
              <a:t> </a:t>
            </a:r>
            <a:r>
              <a:rPr lang="en-US" sz="3600" b="1" dirty="0" err="1"/>
              <a:t>sankeerthanam</a:t>
            </a:r>
            <a:endParaRPr lang="en-US" sz="3600" b="1" dirty="0"/>
          </a:p>
          <a:p>
            <a:pPr algn="l"/>
            <a:r>
              <a:rPr lang="en-US" sz="3600" b="1" dirty="0" err="1"/>
              <a:t>Sthothra</a:t>
            </a:r>
            <a:r>
              <a:rPr lang="en-US" sz="3600" b="1" dirty="0"/>
              <a:t> </a:t>
            </a:r>
            <a:r>
              <a:rPr lang="en-US" sz="3600" b="1" dirty="0" err="1"/>
              <a:t>yaagamennum</a:t>
            </a:r>
            <a:r>
              <a:rPr lang="en-US" sz="3600" b="1" dirty="0"/>
              <a:t> </a:t>
            </a:r>
            <a:r>
              <a:rPr lang="en-US" sz="3600" b="1" dirty="0" err="1"/>
              <a:t>arppichidum</a:t>
            </a:r>
            <a:r>
              <a:rPr lang="en-US" sz="3600" b="1" dirty="0"/>
              <a:t> </a:t>
            </a:r>
            <a:r>
              <a:rPr lang="en-US" sz="3600" b="1" dirty="0" err="1"/>
              <a:t>njaan</a:t>
            </a:r>
            <a:endParaRPr lang="en-US" sz="3600" b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Daivame</a:t>
            </a:r>
            <a:r>
              <a:rPr lang="en-US" sz="3600" b="1" i="1" dirty="0"/>
              <a:t> </a:t>
            </a:r>
            <a:r>
              <a:rPr lang="en-US" sz="3600" b="1" i="1" dirty="0" err="1"/>
              <a:t>ninakku</a:t>
            </a:r>
            <a:r>
              <a:rPr lang="en-US" sz="3600" b="1" i="1" dirty="0"/>
              <a:t> </a:t>
            </a:r>
            <a:r>
              <a:rPr lang="en-US" sz="3600" b="1" i="1" dirty="0" err="1"/>
              <a:t>stothram</a:t>
            </a:r>
            <a:r>
              <a:rPr lang="en-US" sz="3600" b="1" i="1" dirty="0"/>
              <a:t> </a:t>
            </a:r>
            <a:r>
              <a:rPr lang="en-US" sz="3600" b="1" i="1" dirty="0" err="1"/>
              <a:t>paadidum</a:t>
            </a:r>
            <a:endParaRPr lang="en-US" sz="3600" b="1" i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Oraayiram</a:t>
            </a:r>
            <a:r>
              <a:rPr lang="en-US" sz="3600" b="1" i="1" dirty="0"/>
              <a:t> </a:t>
            </a:r>
            <a:r>
              <a:rPr lang="en-US" sz="3600" b="1" i="1" dirty="0" err="1"/>
              <a:t>stuthikal</a:t>
            </a:r>
            <a:r>
              <a:rPr lang="en-US" sz="3600" b="1" i="1" dirty="0"/>
              <a:t> </a:t>
            </a:r>
            <a:r>
              <a:rPr lang="en-US" sz="3600" b="1" i="1" dirty="0" err="1"/>
              <a:t>njaan</a:t>
            </a:r>
            <a:r>
              <a:rPr lang="en-US" sz="3600" b="1" i="1" dirty="0"/>
              <a:t> </a:t>
            </a:r>
            <a:r>
              <a:rPr lang="en-US" sz="3600" b="1" i="1" dirty="0" err="1"/>
              <a:t>karettidum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739238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1"/>
            <a:ext cx="11425561" cy="3674376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F³ </a:t>
            </a:r>
            <a:r>
              <a:rPr lang="en-US" sz="4400" b="1" dirty="0" err="1">
                <a:latin typeface="ML-TTAmbili" panose="04000000000000000000" pitchFamily="82" charset="0"/>
              </a:rPr>
              <a:t>I®p</a:t>
            </a:r>
            <a:r>
              <a:rPr lang="en-US" sz="4400" b="1" dirty="0">
                <a:latin typeface="ML-TTAmbili" panose="04000000000000000000" pitchFamily="82" charset="0"/>
              </a:rPr>
              <a:t>\o-</a:t>
            </a:r>
            <a:r>
              <a:rPr lang="en-US" sz="4400" b="1" dirty="0" err="1">
                <a:latin typeface="ML-TTAmbili" panose="04000000000000000000" pitchFamily="82" charset="0"/>
              </a:rPr>
              <a:t>scÃmw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XpS</a:t>
            </a:r>
            <a:r>
              <a:rPr lang="en-US" sz="4400" b="1" dirty="0">
                <a:latin typeface="ML-TTAmbili" panose="04000000000000000000" pitchFamily="82" charset="0"/>
              </a:rPr>
              <a:t>-¨</a:t>
            </a:r>
            <a:r>
              <a:rPr lang="en-US" sz="4400" b="1" dirty="0" err="1">
                <a:latin typeface="ML-TTAmbili" panose="04000000000000000000" pitchFamily="82" charset="0"/>
              </a:rPr>
              <a:t>n-Sp¶p</a:t>
            </a:r>
            <a:r>
              <a:rPr lang="en-US" sz="4400" b="1" dirty="0">
                <a:latin typeface="ML-TTAmbili" panose="04000000000000000000" pitchFamily="82" charset="0"/>
              </a:rPr>
              <a:t> \o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I¬a-Wn-t</a:t>
            </a: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mse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nXyw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Im¯n-Sp-s¶s</a:t>
            </a:r>
            <a:r>
              <a:rPr lang="en-US" sz="4400" b="1" dirty="0">
                <a:latin typeface="ML-TTAmbili" panose="04000000000000000000" pitchFamily="82" charset="0"/>
              </a:rPr>
              <a:t>¶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h³ </a:t>
            </a:r>
            <a:r>
              <a:rPr lang="en-US" sz="4400" b="1" dirty="0" err="1">
                <a:latin typeface="ML-TTAmbili" panose="04000000000000000000" pitchFamily="82" charset="0"/>
              </a:rPr>
              <a:t>Ir</a:t>
            </a:r>
            <a:r>
              <a:rPr lang="en-US" sz="4400" b="1" dirty="0">
                <a:latin typeface="ML-TTAmbili" panose="04000000000000000000" pitchFamily="82" charset="0"/>
              </a:rPr>
              <a:t>]-tbmÀ¡p-t¼mÄ </a:t>
            </a:r>
            <a:r>
              <a:rPr lang="en-US" sz="4400" b="1" dirty="0" err="1">
                <a:latin typeface="ML-TTAmbili" panose="04000000000000000000" pitchFamily="82" charset="0"/>
              </a:rPr>
              <a:t>F¶pÅw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XpÅpt</a:t>
            </a:r>
            <a:r>
              <a:rPr lang="en-US" sz="4400" b="1" dirty="0">
                <a:latin typeface="ML-TTAmbili" panose="04000000000000000000" pitchFamily="82" charset="0"/>
              </a:rPr>
              <a:t>¶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kvtXm</a:t>
            </a:r>
            <a:r>
              <a:rPr lang="en-US" sz="4400" b="1" dirty="0">
                <a:latin typeface="ML-TTAmbili" panose="04000000000000000000" pitchFamily="82" charset="0"/>
              </a:rPr>
              <a:t>{X-bm-K-</a:t>
            </a:r>
            <a:r>
              <a:rPr lang="en-US" sz="4400" b="1" dirty="0" err="1">
                <a:latin typeface="ML-TTAmbili" panose="04000000000000000000" pitchFamily="82" charset="0"/>
              </a:rPr>
              <a:t>sa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p-aÀ¸n</a:t>
            </a:r>
            <a:r>
              <a:rPr lang="en-US" sz="4400" b="1" dirty="0">
                <a:latin typeface="ML-TTAmbili" panose="04000000000000000000" pitchFamily="82" charset="0"/>
              </a:rPr>
              <a:t>-¨</a:t>
            </a:r>
            <a:r>
              <a:rPr lang="en-US" sz="4400" b="1" dirty="0" err="1">
                <a:latin typeface="ML-TTAmbili" panose="04000000000000000000" pitchFamily="82" charset="0"/>
              </a:rPr>
              <a:t>nSpw</a:t>
            </a:r>
            <a:r>
              <a:rPr lang="en-US" sz="4400" b="1" dirty="0">
                <a:latin typeface="ML-TTAmbili" panose="04000000000000000000" pitchFamily="82" charset="0"/>
              </a:rPr>
              <a:t> Rm³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000" b="1" dirty="0" err="1">
                <a:latin typeface="ML-TTAmbili" panose="04000000000000000000" pitchFamily="82" charset="0"/>
              </a:rPr>
              <a:t>ssZhta</a:t>
            </a:r>
            <a:r>
              <a:rPr lang="en-US" sz="4000" b="1" dirty="0">
                <a:latin typeface="ML-TTAmbili" panose="04000000000000000000" pitchFamily="82" charset="0"/>
              </a:rPr>
              <a:t> \n\¡p </a:t>
            </a:r>
            <a:r>
              <a:rPr lang="en-US" sz="4000" b="1" dirty="0" err="1">
                <a:latin typeface="ML-TTAmbili" panose="04000000000000000000" pitchFamily="82" charset="0"/>
              </a:rPr>
              <a:t>kvtXm</a:t>
            </a:r>
            <a:r>
              <a:rPr lang="en-US" sz="4000" b="1" dirty="0">
                <a:latin typeface="ML-TTAmbili" panose="04000000000000000000" pitchFamily="82" charset="0"/>
              </a:rPr>
              <a:t>{</a:t>
            </a:r>
            <a:r>
              <a:rPr lang="en-US" sz="4000" b="1" dirty="0" err="1">
                <a:latin typeface="ML-TTAmbili" panose="04000000000000000000" pitchFamily="82" charset="0"/>
              </a:rPr>
              <a:t>Xw</a:t>
            </a:r>
            <a:r>
              <a:rPr lang="en-US" sz="4000" b="1" dirty="0">
                <a:latin typeface="ML-TTAmbili" panose="04000000000000000000" pitchFamily="82" charset="0"/>
              </a:rPr>
              <a:t> ]</a:t>
            </a:r>
            <a:r>
              <a:rPr lang="en-US" sz="4000" b="1" dirty="0" err="1">
                <a:latin typeface="ML-TTAmbili" panose="04000000000000000000" pitchFamily="82" charset="0"/>
              </a:rPr>
              <a:t>mSnSpw</a:t>
            </a:r>
            <a:br>
              <a:rPr lang="en-US" sz="4000" b="1" dirty="0">
                <a:latin typeface="ML-TTAmbili" panose="04000000000000000000" pitchFamily="82" charset="0"/>
              </a:rPr>
            </a:br>
            <a:r>
              <a:rPr lang="en-US" sz="4000" b="1" dirty="0">
                <a:latin typeface="ML-TTAmbili" panose="04000000000000000000" pitchFamily="82" charset="0"/>
              </a:rPr>
              <a:t>	</a:t>
            </a:r>
            <a:r>
              <a:rPr lang="en-US" sz="4000" b="1" dirty="0" err="1">
                <a:latin typeface="ML-TTAmbili" panose="04000000000000000000" pitchFamily="82" charset="0"/>
              </a:rPr>
              <a:t>Hcm-bncw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kvXpXn</a:t>
            </a:r>
            <a:r>
              <a:rPr lang="en-US" sz="4000" b="1" dirty="0">
                <a:latin typeface="ML-TTAmbili" panose="04000000000000000000" pitchFamily="82" charset="0"/>
              </a:rPr>
              <a:t>-IÄ Rm³ </a:t>
            </a:r>
            <a:r>
              <a:rPr lang="en-US" sz="4000" b="1" dirty="0" err="1">
                <a:latin typeface="ML-TTAmbili" panose="04000000000000000000" pitchFamily="82" charset="0"/>
              </a:rPr>
              <a:t>Itc-änSpw</a:t>
            </a:r>
            <a:endParaRPr lang="en-US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3219" y="3674377"/>
            <a:ext cx="11425561" cy="3183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/>
              <a:t>En </a:t>
            </a:r>
            <a:r>
              <a:rPr lang="en-US" sz="3600" b="1" dirty="0" err="1"/>
              <a:t>kannuneer</a:t>
            </a:r>
            <a:r>
              <a:rPr lang="en-US" sz="3600" b="1" dirty="0"/>
              <a:t> </a:t>
            </a:r>
            <a:r>
              <a:rPr lang="en-US" sz="3600" b="1" dirty="0" err="1"/>
              <a:t>ellaam</a:t>
            </a:r>
            <a:r>
              <a:rPr lang="en-US" sz="3600" b="1" dirty="0"/>
              <a:t> </a:t>
            </a:r>
            <a:r>
              <a:rPr lang="en-US" sz="3600" b="1" dirty="0" err="1"/>
              <a:t>thudachidunnu</a:t>
            </a:r>
            <a:r>
              <a:rPr lang="en-US" sz="3600" b="1" dirty="0"/>
              <a:t> nee</a:t>
            </a:r>
          </a:p>
          <a:p>
            <a:pPr algn="l"/>
            <a:r>
              <a:rPr lang="en-US" sz="3600" b="1" dirty="0" err="1"/>
              <a:t>Kanmani</a:t>
            </a:r>
            <a:r>
              <a:rPr lang="en-US" sz="3600" b="1" dirty="0"/>
              <a:t> pole </a:t>
            </a:r>
            <a:r>
              <a:rPr lang="en-US" sz="3600" b="1" dirty="0" err="1"/>
              <a:t>nithyam</a:t>
            </a:r>
            <a:r>
              <a:rPr lang="en-US" sz="3600" b="1" dirty="0"/>
              <a:t> </a:t>
            </a:r>
            <a:r>
              <a:rPr lang="en-US" sz="3600" b="1" dirty="0" err="1"/>
              <a:t>kaathidunnenne</a:t>
            </a:r>
            <a:endParaRPr lang="en-US" sz="3600" b="1" dirty="0"/>
          </a:p>
          <a:p>
            <a:pPr algn="l"/>
            <a:r>
              <a:rPr lang="en-US" sz="3600" b="1" dirty="0"/>
              <a:t>Van </a:t>
            </a:r>
            <a:r>
              <a:rPr lang="en-US" sz="3600" b="1" dirty="0" err="1"/>
              <a:t>krupayorkkumbol</a:t>
            </a:r>
            <a:r>
              <a:rPr lang="en-US" sz="3600" b="1" dirty="0"/>
              <a:t> </a:t>
            </a:r>
            <a:r>
              <a:rPr lang="en-US" sz="3600" b="1" dirty="0" err="1"/>
              <a:t>ennullam</a:t>
            </a:r>
            <a:r>
              <a:rPr lang="en-US" sz="3600" b="1" dirty="0"/>
              <a:t> </a:t>
            </a:r>
            <a:r>
              <a:rPr lang="en-US" sz="3600" b="1" dirty="0" err="1"/>
              <a:t>thullunne</a:t>
            </a:r>
            <a:endParaRPr lang="en-US" sz="3600" b="1" dirty="0"/>
          </a:p>
          <a:p>
            <a:pPr algn="l"/>
            <a:r>
              <a:rPr lang="en-US" sz="3600" b="1" dirty="0" err="1"/>
              <a:t>Sthothra</a:t>
            </a:r>
            <a:r>
              <a:rPr lang="en-US" sz="3600" b="1" dirty="0"/>
              <a:t> </a:t>
            </a:r>
            <a:r>
              <a:rPr lang="en-US" sz="3600" b="1" dirty="0" err="1"/>
              <a:t>yaagamennum</a:t>
            </a:r>
            <a:r>
              <a:rPr lang="en-US" sz="3600" b="1" dirty="0"/>
              <a:t> </a:t>
            </a:r>
            <a:r>
              <a:rPr lang="en-US" sz="3600" b="1" dirty="0" err="1"/>
              <a:t>arppichidum</a:t>
            </a:r>
            <a:r>
              <a:rPr lang="en-US" sz="3600" b="1" dirty="0"/>
              <a:t> </a:t>
            </a:r>
            <a:r>
              <a:rPr lang="en-US" sz="3600" b="1" dirty="0" err="1"/>
              <a:t>njaan</a:t>
            </a:r>
            <a:endParaRPr lang="en-US" sz="3600" b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Daivame</a:t>
            </a:r>
            <a:r>
              <a:rPr lang="en-US" sz="3600" b="1" i="1" dirty="0"/>
              <a:t> </a:t>
            </a:r>
            <a:r>
              <a:rPr lang="en-US" sz="3600" b="1" i="1" dirty="0" err="1"/>
              <a:t>ninakku</a:t>
            </a:r>
            <a:r>
              <a:rPr lang="en-US" sz="3600" b="1" i="1" dirty="0"/>
              <a:t> </a:t>
            </a:r>
            <a:r>
              <a:rPr lang="en-US" sz="3600" b="1" i="1" dirty="0" err="1"/>
              <a:t>stothram</a:t>
            </a:r>
            <a:r>
              <a:rPr lang="en-US" sz="3600" b="1" i="1" dirty="0"/>
              <a:t> </a:t>
            </a:r>
            <a:r>
              <a:rPr lang="en-US" sz="3600" b="1" i="1" dirty="0" err="1"/>
              <a:t>paadidum</a:t>
            </a:r>
            <a:endParaRPr lang="en-US" sz="3600" b="1" i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Oraayiram</a:t>
            </a:r>
            <a:r>
              <a:rPr lang="en-US" sz="3600" b="1" i="1" dirty="0"/>
              <a:t> </a:t>
            </a:r>
            <a:r>
              <a:rPr lang="en-US" sz="3600" b="1" i="1" dirty="0" err="1"/>
              <a:t>stuthikal</a:t>
            </a:r>
            <a:r>
              <a:rPr lang="en-US" sz="3600" b="1" i="1" dirty="0"/>
              <a:t> </a:t>
            </a:r>
            <a:r>
              <a:rPr lang="en-US" sz="3600" b="1" i="1" dirty="0" err="1"/>
              <a:t>njaan</a:t>
            </a:r>
            <a:r>
              <a:rPr lang="en-US" sz="3600" b="1" i="1" dirty="0"/>
              <a:t> </a:t>
            </a:r>
            <a:r>
              <a:rPr lang="en-US" sz="3600" b="1" i="1" dirty="0" err="1"/>
              <a:t>karettidum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4176388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427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ML-TTAmbili</vt:lpstr>
      <vt:lpstr>Office Theme</vt:lpstr>
      <vt:lpstr>ssZhta \n\¡p kvtXm{Xw ]mSnSpw Hcm-bncw kvXpXn-IÄ Rm³ Itc-änSpw k´m-]-Im-e¯pw kt´m-j-Im-e¯pw Ft¸mgpw Fsâ \mhp \ns¶ hmgv¯pta</vt:lpstr>
      <vt:lpstr>\ns¶-b-dn-ªn-SmsX t]mb ]mX-bnÂ \osbs¶ tXSn-h¶ kvt\l-tamÀ¡p-t¼mÄ F³\m-h-sX-§s\ an¬m-Xn-cp-¶nSpw kvtXm{X-bm-K-sa-¶p-aÀ¸n-¨nSpw Rm³  ssZhta \n\¡p kvtXm{Xw ]mSnSpw  Hcm-bncw kvXpXn-IÄ Rm³ Itc-änSpw</vt:lpstr>
      <vt:lpstr>Fs¶-b-\p-Zn\w \bn-¨n-tS-Wta hogm-sX-b¶p \n¶-Sp-¡-se-¯n-Sm³ Bew-_-am-bnSpw Bßmsh X¶-XmÂ kvtXm{X-bm-K-sa-¶p-aÀ¸n-¨nSpw Rm³  ssZhta \n\¡p kvtXm{Xw ]mSnSpw  Hcm-bncw kvXpXn-IÄ Rm³ Itc-änSpw</vt:lpstr>
      <vt:lpstr>]m]-s¨-fn-bnÂ \n¶p hos¬-Sp-s¯s¶ ]mdbmw {InkvX-\nÂ Ønc-s¸-Sp¯n \o F³ \mhnÂ X¶p \o \hy-k-¦oÀ¯\w kvtXm{X-bm-K-sa-¶p-aÀ¸n-¨nSpw Rm³  ssZhta \n\¡p kvtXm{Xw ]mSnSpw  Hcm-bncw kvXpXn-IÄ Rm³ Itc-änSpw</vt:lpstr>
      <vt:lpstr>F³ I®p\o-scÃmw XpS-¨n-Sp¶p \o I¬a-Wn-t]mse \nXyw Im¯n-Sp-s¶s¶ h³ Ir]-tbmÀ¡p-t¼mÄ F¶pÅw XpÅpt¶ kvtXm{X-bm-K-sa-¶p-aÀ¸n-¨nSpw Rm³  ssZhta \n\¡p kvtXm{Xw ]mSnSpw  Hcm-bncw kvXpXn-IÄ Rm³ Itc-änSpw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ദൈവമേ നിനക്കു സ്തോത്രം </dc:title>
  <dc:subject>159</dc:subject>
  <dc:creator>Christie Varghese</dc:creator>
  <cp:keywords>Formatting Pending</cp:keywords>
  <cp:lastModifiedBy>Shaji Varghese</cp:lastModifiedBy>
  <cp:revision>1</cp:revision>
  <dcterms:created xsi:type="dcterms:W3CDTF">2023-12-13T04:51:36Z</dcterms:created>
  <dcterms:modified xsi:type="dcterms:W3CDTF">2024-08-04T13:01:56Z</dcterms:modified>
</cp:coreProperties>
</file>